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08" r:id="rId4"/>
    <p:sldId id="509" r:id="rId5"/>
    <p:sldId id="530" r:id="rId6"/>
    <p:sldId id="529" r:id="rId7"/>
    <p:sldId id="510" r:id="rId8"/>
    <p:sldId id="511" r:id="rId9"/>
    <p:sldId id="512" r:id="rId10"/>
    <p:sldId id="531" r:id="rId11"/>
    <p:sldId id="513" r:id="rId12"/>
    <p:sldId id="514" r:id="rId13"/>
    <p:sldId id="515" r:id="rId14"/>
    <p:sldId id="516" r:id="rId15"/>
    <p:sldId id="532" r:id="rId16"/>
    <p:sldId id="533"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42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693B3B-7980-DF0D-1347-23B85D292446}"/>
              </a:ext>
            </a:extLst>
          </p:cNvPr>
          <p:cNvSpPr/>
          <p:nvPr/>
        </p:nvSpPr>
        <p:spPr>
          <a:xfrm>
            <a:off x="4336025" y="609600"/>
            <a:ext cx="3618271" cy="55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a:t>
            </a:r>
            <a:r>
              <a:rPr lang="en-US" dirty="0" err="1"/>
              <a:t>ui</a:t>
            </a:r>
            <a:r>
              <a:rPr lang="en-US" dirty="0"/>
              <a:t>/core/</a:t>
            </a:r>
            <a:r>
              <a:rPr lang="en-US" dirty="0" err="1"/>
              <a:t>mvc</a:t>
            </a:r>
            <a:r>
              <a:rPr lang="en-US" dirty="0"/>
              <a:t>/Controller</a:t>
            </a:r>
          </a:p>
        </p:txBody>
      </p:sp>
      <p:sp>
        <p:nvSpPr>
          <p:cNvPr id="3" name="Rectangle 2">
            <a:extLst>
              <a:ext uri="{FF2B5EF4-FFF2-40B4-BE49-F238E27FC236}">
                <a16:creationId xmlns:a16="http://schemas.microsoft.com/office/drawing/2014/main" id="{E0816348-31B7-76AA-238F-F6C0F570D114}"/>
              </a:ext>
            </a:extLst>
          </p:cNvPr>
          <p:cNvSpPr/>
          <p:nvPr/>
        </p:nvSpPr>
        <p:spPr>
          <a:xfrm>
            <a:off x="137650"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View1</a:t>
            </a:r>
          </a:p>
        </p:txBody>
      </p:sp>
      <p:sp>
        <p:nvSpPr>
          <p:cNvPr id="4" name="Rectangle 3">
            <a:extLst>
              <a:ext uri="{FF2B5EF4-FFF2-40B4-BE49-F238E27FC236}">
                <a16:creationId xmlns:a16="http://schemas.microsoft.com/office/drawing/2014/main" id="{C98A7966-F7F1-E216-509E-F3B109039473}"/>
              </a:ext>
            </a:extLst>
          </p:cNvPr>
          <p:cNvSpPr/>
          <p:nvPr/>
        </p:nvSpPr>
        <p:spPr>
          <a:xfrm>
            <a:off x="4390102"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6FF229A2-676F-FA09-B5C0-86AA7146B68E}"/>
              </a:ext>
            </a:extLst>
          </p:cNvPr>
          <p:cNvSpPr/>
          <p:nvPr/>
        </p:nvSpPr>
        <p:spPr>
          <a:xfrm>
            <a:off x="8544234"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8514BC1B-8228-6981-0296-F66BD5342F75}"/>
              </a:ext>
            </a:extLst>
          </p:cNvPr>
          <p:cNvSpPr/>
          <p:nvPr/>
        </p:nvSpPr>
        <p:spPr>
          <a:xfrm>
            <a:off x="3392129" y="2113935"/>
            <a:ext cx="5506065" cy="86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BaseController</a:t>
            </a:r>
            <a:endParaRPr lang="en-US" dirty="0"/>
          </a:p>
          <a:p>
            <a:pPr algn="ctr"/>
            <a:r>
              <a:rPr lang="en-US" dirty="0"/>
              <a:t>X = 10</a:t>
            </a:r>
          </a:p>
        </p:txBody>
      </p:sp>
      <p:cxnSp>
        <p:nvCxnSpPr>
          <p:cNvPr id="8" name="Straight Arrow Connector 7">
            <a:extLst>
              <a:ext uri="{FF2B5EF4-FFF2-40B4-BE49-F238E27FC236}">
                <a16:creationId xmlns:a16="http://schemas.microsoft.com/office/drawing/2014/main" id="{E1C2EDD7-5A98-64F9-2061-A65C034CE753}"/>
              </a:ext>
            </a:extLst>
          </p:cNvPr>
          <p:cNvCxnSpPr>
            <a:stCxn id="6" idx="0"/>
            <a:endCxn id="2" idx="2"/>
          </p:cNvCxnSpPr>
          <p:nvPr/>
        </p:nvCxnSpPr>
        <p:spPr>
          <a:xfrm flipH="1" flipV="1">
            <a:off x="6145161" y="1160206"/>
            <a:ext cx="1" cy="95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940860-CC3E-C04D-3898-D4C61B506641}"/>
              </a:ext>
            </a:extLst>
          </p:cNvPr>
          <p:cNvCxnSpPr>
            <a:stCxn id="3" idx="0"/>
            <a:endCxn id="6" idx="2"/>
          </p:cNvCxnSpPr>
          <p:nvPr/>
        </p:nvCxnSpPr>
        <p:spPr>
          <a:xfrm rot="5400000" flipH="1" flipV="1">
            <a:off x="3340509" y="1531373"/>
            <a:ext cx="1356853" cy="4252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5E6E3DC-D6D2-7FE2-6626-3B3D12901F63}"/>
              </a:ext>
            </a:extLst>
          </p:cNvPr>
          <p:cNvCxnSpPr>
            <a:stCxn id="5" idx="0"/>
            <a:endCxn id="6" idx="2"/>
          </p:cNvCxnSpPr>
          <p:nvPr/>
        </p:nvCxnSpPr>
        <p:spPr>
          <a:xfrm rot="16200000" flipV="1">
            <a:off x="7543801" y="1580535"/>
            <a:ext cx="1356853" cy="4154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8A362E-F4E5-2274-6BF6-D23D2AC4CB77}"/>
              </a:ext>
            </a:extLst>
          </p:cNvPr>
          <p:cNvCxnSpPr>
            <a:stCxn id="4" idx="0"/>
            <a:endCxn id="6" idx="2"/>
          </p:cNvCxnSpPr>
          <p:nvPr/>
        </p:nvCxnSpPr>
        <p:spPr>
          <a:xfrm flipV="1">
            <a:off x="6145160" y="2979173"/>
            <a:ext cx="2" cy="1356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C73DCD-9009-B3ED-B948-4AEBDFB912C0}"/>
              </a:ext>
            </a:extLst>
          </p:cNvPr>
          <p:cNvSpPr txBox="1"/>
          <p:nvPr/>
        </p:nvSpPr>
        <p:spPr>
          <a:xfrm>
            <a:off x="2027902" y="5201264"/>
            <a:ext cx="1327355" cy="369332"/>
          </a:xfrm>
          <a:prstGeom prst="rect">
            <a:avLst/>
          </a:prstGeom>
          <a:noFill/>
        </p:spPr>
        <p:txBody>
          <a:bodyPr wrap="square">
            <a:spAutoFit/>
          </a:bodyPr>
          <a:lstStyle/>
          <a:p>
            <a:pPr algn="ctr"/>
            <a:r>
              <a:rPr lang="en-US" dirty="0"/>
              <a:t>X = 10</a:t>
            </a:r>
          </a:p>
        </p:txBody>
      </p:sp>
      <p:sp>
        <p:nvSpPr>
          <p:cNvPr id="19" name="TextBox 18">
            <a:extLst>
              <a:ext uri="{FF2B5EF4-FFF2-40B4-BE49-F238E27FC236}">
                <a16:creationId xmlns:a16="http://schemas.microsoft.com/office/drawing/2014/main" id="{FCE3AE2E-453A-6DAF-3242-525C8F9CB74A}"/>
              </a:ext>
            </a:extLst>
          </p:cNvPr>
          <p:cNvSpPr txBox="1"/>
          <p:nvPr/>
        </p:nvSpPr>
        <p:spPr>
          <a:xfrm>
            <a:off x="6585152" y="5206802"/>
            <a:ext cx="1327355" cy="369332"/>
          </a:xfrm>
          <a:prstGeom prst="rect">
            <a:avLst/>
          </a:prstGeom>
          <a:noFill/>
        </p:spPr>
        <p:txBody>
          <a:bodyPr wrap="square">
            <a:spAutoFit/>
          </a:bodyPr>
          <a:lstStyle/>
          <a:p>
            <a:pPr algn="ctr"/>
            <a:r>
              <a:rPr lang="en-US" dirty="0"/>
              <a:t>X = 10</a:t>
            </a:r>
          </a:p>
        </p:txBody>
      </p:sp>
      <p:sp>
        <p:nvSpPr>
          <p:cNvPr id="20" name="TextBox 19">
            <a:extLst>
              <a:ext uri="{FF2B5EF4-FFF2-40B4-BE49-F238E27FC236}">
                <a16:creationId xmlns:a16="http://schemas.microsoft.com/office/drawing/2014/main" id="{B2B16221-9038-1115-F0D6-2B738983F14A}"/>
              </a:ext>
            </a:extLst>
          </p:cNvPr>
          <p:cNvSpPr txBox="1"/>
          <p:nvPr/>
        </p:nvSpPr>
        <p:spPr>
          <a:xfrm>
            <a:off x="10820396" y="5201264"/>
            <a:ext cx="1327355" cy="369332"/>
          </a:xfrm>
          <a:prstGeom prst="rect">
            <a:avLst/>
          </a:prstGeom>
          <a:noFill/>
        </p:spPr>
        <p:txBody>
          <a:bodyPr wrap="square">
            <a:spAutoFit/>
          </a:bodyPr>
          <a:lstStyle/>
          <a:p>
            <a:pPr algn="ctr"/>
            <a:r>
              <a:rPr lang="en-US" dirty="0"/>
              <a:t>X = 10</a:t>
            </a:r>
          </a:p>
        </p:txBody>
      </p:sp>
    </p:spTree>
    <p:extLst>
      <p:ext uri="{BB962C8B-B14F-4D97-AF65-F5344CB8AC3E}">
        <p14:creationId xmlns:p14="http://schemas.microsoft.com/office/powerpoint/2010/main" val="143147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1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7FE6A9-D36F-5CB1-EF41-B132653D9CEE}"/>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N – namespace – library</a:t>
            </a:r>
          </a:p>
          <a:p>
            <a:pPr indent="-228600">
              <a:lnSpc>
                <a:spcPct val="90000"/>
              </a:lnSpc>
              <a:spcAft>
                <a:spcPts val="600"/>
              </a:spcAft>
              <a:buFont typeface="Arial" panose="020B0604020202020204" pitchFamily="34" charset="0"/>
              <a:buChar char="•"/>
            </a:pPr>
            <a:r>
              <a:rPr lang="en-US" sz="2200"/>
              <a:t>C – Class </a:t>
            </a:r>
          </a:p>
          <a:p>
            <a:pPr indent="-228600">
              <a:lnSpc>
                <a:spcPct val="90000"/>
              </a:lnSpc>
              <a:spcAft>
                <a:spcPts val="600"/>
              </a:spcAft>
              <a:buFont typeface="Arial" panose="020B0604020202020204" pitchFamily="34" charset="0"/>
              <a:buChar char="•"/>
            </a:pPr>
            <a:r>
              <a:rPr lang="en-US" sz="2200"/>
              <a:t>E -  Enumerator - constants</a:t>
            </a:r>
          </a:p>
        </p:txBody>
      </p:sp>
      <p:pic>
        <p:nvPicPr>
          <p:cNvPr id="3" name="Picture 2">
            <a:extLst>
              <a:ext uri="{FF2B5EF4-FFF2-40B4-BE49-F238E27FC236}">
                <a16:creationId xmlns:a16="http://schemas.microsoft.com/office/drawing/2014/main" id="{FBC6DCA4-7B06-6FA6-0933-8EAE64BF0342}"/>
              </a:ext>
            </a:extLst>
          </p:cNvPr>
          <p:cNvPicPr>
            <a:picLocks noChangeAspect="1"/>
          </p:cNvPicPr>
          <p:nvPr/>
        </p:nvPicPr>
        <p:blipFill rotWithShape="1">
          <a:blip r:embed="rId2"/>
          <a:srcRect t="3625" b="1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1626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55403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a:t>
            </a:r>
            <a:r>
              <a:rPr lang="en-US" dirty="0" err="1"/>
              <a:t>fiori</a:t>
            </a:r>
            <a:r>
              <a:rPr lang="en-US" dirty="0"/>
              <a:t>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a:t>
            </a:r>
            <a:r>
              <a:rPr lang="en-US" dirty="0" err="1"/>
              <a:t>Manifest.json</a:t>
            </a:r>
            <a:r>
              <a:rPr lang="en-US" dirty="0"/>
              <a:t> file</a:t>
            </a:r>
          </a:p>
          <a:p>
            <a:pPr marL="285750" indent="-285750">
              <a:buClr>
                <a:schemeClr val="tx1"/>
              </a:buClr>
              <a:buFont typeface="Arial" panose="020B0604020202020204" pitchFamily="34" charset="0"/>
              <a:buChar char="•"/>
            </a:pPr>
            <a:r>
              <a:rPr lang="en-US" dirty="0"/>
              <a:t>Section of </a:t>
            </a:r>
            <a:r>
              <a:rPr lang="en-US" dirty="0" err="1"/>
              <a:t>manifest.json</a:t>
            </a:r>
            <a:endParaRPr lang="en-US" dirty="0"/>
          </a:p>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1569C-DCDF-9113-5BBD-AD611E6DA8AA}"/>
              </a:ext>
            </a:extLst>
          </p:cNvPr>
          <p:cNvSpPr/>
          <p:nvPr/>
        </p:nvSpPr>
        <p:spPr>
          <a:xfrm>
            <a:off x="2694038" y="3429000"/>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r>
              <a:rPr lang="en-US" dirty="0"/>
              <a:t>Passenger</a:t>
            </a:r>
          </a:p>
          <a:p>
            <a:pPr algn="ctr"/>
            <a:r>
              <a:rPr lang="en-US" dirty="0"/>
              <a:t>SUPER-&gt;constructor()</a:t>
            </a:r>
          </a:p>
        </p:txBody>
      </p:sp>
      <p:sp>
        <p:nvSpPr>
          <p:cNvPr id="3" name="Rectangle 2">
            <a:extLst>
              <a:ext uri="{FF2B5EF4-FFF2-40B4-BE49-F238E27FC236}">
                <a16:creationId xmlns:a16="http://schemas.microsoft.com/office/drawing/2014/main" id="{73F84190-3408-D2CE-C0A6-60A9A61426A4}"/>
              </a:ext>
            </a:extLst>
          </p:cNvPr>
          <p:cNvSpPr/>
          <p:nvPr/>
        </p:nvSpPr>
        <p:spPr>
          <a:xfrm>
            <a:off x="2694037" y="1585452"/>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dirty="0" err="1"/>
              <a:t>W,h,color,fuel</a:t>
            </a:r>
            <a:endParaRPr lang="en-US" dirty="0"/>
          </a:p>
        </p:txBody>
      </p:sp>
      <p:cxnSp>
        <p:nvCxnSpPr>
          <p:cNvPr id="5" name="Straight Arrow Connector 4">
            <a:extLst>
              <a:ext uri="{FF2B5EF4-FFF2-40B4-BE49-F238E27FC236}">
                <a16:creationId xmlns:a16="http://schemas.microsoft.com/office/drawing/2014/main" id="{9467E8D1-0AEB-F092-F118-D2457071ABD9}"/>
              </a:ext>
            </a:extLst>
          </p:cNvPr>
          <p:cNvCxnSpPr>
            <a:stCxn id="2" idx="0"/>
            <a:endCxn id="3" idx="2"/>
          </p:cNvCxnSpPr>
          <p:nvPr/>
        </p:nvCxnSpPr>
        <p:spPr>
          <a:xfrm flipH="1" flipV="1">
            <a:off x="4694902" y="2539181"/>
            <a:ext cx="1" cy="88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1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23371</TotalTime>
  <Words>1577</Words>
  <Application>Microsoft Office PowerPoint</Application>
  <PresentationFormat>Widescreen</PresentationFormat>
  <Paragraphs>188</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759</cp:revision>
  <dcterms:created xsi:type="dcterms:W3CDTF">2016-07-10T03:33:26Z</dcterms:created>
  <dcterms:modified xsi:type="dcterms:W3CDTF">2022-12-01T06:25:20Z</dcterms:modified>
</cp:coreProperties>
</file>